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609" r:id="rId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C"/>
    <a:srgbClr val="CCE3F5"/>
    <a:srgbClr val="E7F1FA"/>
    <a:srgbClr val="7F7F7F"/>
    <a:srgbClr val="CCECFF"/>
    <a:srgbClr val="FFFFCC"/>
    <a:srgbClr val="F9E0E1"/>
    <a:srgbClr val="D6924D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29" autoAdjust="0"/>
    <p:restoredTop sz="95652" autoAdjust="0"/>
  </p:normalViewPr>
  <p:slideViewPr>
    <p:cSldViewPr snapToGrid="0">
      <p:cViewPr varScale="1">
        <p:scale>
          <a:sx n="95" d="100"/>
          <a:sy n="95" d="100"/>
        </p:scale>
        <p:origin x="1080" y="90"/>
      </p:cViewPr>
      <p:guideLst/>
    </p:cSldViewPr>
  </p:slideViewPr>
  <p:outlineViewPr>
    <p:cViewPr>
      <p:scale>
        <a:sx n="33" d="100"/>
        <a:sy n="33" d="100"/>
      </p:scale>
      <p:origin x="0" y="-3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7C3BF-C5DB-4C9F-BA69-87D6DE9E3F76}" type="datetimeFigureOut">
              <a:rPr kumimoji="1" lang="ja-JP" altLang="en-US" smtClean="0"/>
              <a:t>2020/3/4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7B404-0BFD-4C7E-96F0-D6BB13328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048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194337" y="3009241"/>
            <a:ext cx="9516000" cy="503082"/>
          </a:xfrm>
        </p:spPr>
        <p:txBody>
          <a:bodyPr wrap="square" anchor="b">
            <a:spAutoFit/>
          </a:bodyPr>
          <a:lstStyle>
            <a:lvl1pPr>
              <a:defRPr sz="3033" b="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5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94337" y="3852000"/>
            <a:ext cx="7800975" cy="1331134"/>
          </a:xfrm>
        </p:spPr>
        <p:txBody>
          <a:bodyPr>
            <a:spAutoFit/>
          </a:bodyPr>
          <a:lstStyle>
            <a:lvl1pPr marL="0" indent="0">
              <a:buNone/>
              <a:defRPr b="0"/>
            </a:lvl1pPr>
            <a:lvl2pPr marL="77998" indent="0">
              <a:buNone/>
              <a:defRPr sz="1800" b="0"/>
            </a:lvl2pPr>
            <a:lvl3pPr marL="241531" indent="0">
              <a:buNone/>
              <a:defRPr sz="1600" b="0"/>
            </a:lvl3pPr>
            <a:lvl4pPr marL="355085" indent="0">
              <a:buNone/>
              <a:defRPr sz="1400" b="0"/>
            </a:lvl4pPr>
            <a:lvl5pPr marL="337335" indent="0">
              <a:buNone/>
              <a:defRPr b="0"/>
            </a:lvl5pPr>
          </a:lstStyle>
          <a:p>
            <a:pPr lvl="0"/>
            <a:r>
              <a:rPr kumimoji="1" lang="ja-JP" altLang="en-US" dirty="0"/>
              <a:t>サブタイトルを入力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5853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194472" y="115200"/>
            <a:ext cx="9516000" cy="468000"/>
          </a:xfrm>
        </p:spPr>
        <p:txBody>
          <a:bodyPr vert="horz" lIns="91440" tIns="36000" rIns="91440" bIns="0" rtlCol="0" anchor="ctr">
            <a:normAutofit/>
          </a:bodyPr>
          <a:lstStyle>
            <a:lvl1pPr>
              <a:defRPr lang="ja-JP" altLang="en-US" dirty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2" name="コンテンツ プレースホルダー"/>
          <p:cNvSpPr>
            <a:spLocks noGrp="1"/>
          </p:cNvSpPr>
          <p:nvPr>
            <p:ph sz="quarter" idx="10" hasCustomPrompt="1"/>
          </p:nvPr>
        </p:nvSpPr>
        <p:spPr bwMode="gray">
          <a:xfrm>
            <a:off x="194478" y="836712"/>
            <a:ext cx="9517057" cy="56164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ja-JP" altLang="en-US" sz="2000" noProof="0" dirty="0" smtClean="0"/>
            </a:lvl1pPr>
            <a:lvl2pPr>
              <a:defRPr lang="ja-JP" altLang="en-US" sz="1800" baseline="0" noProof="0" dirty="0" smtClean="0"/>
            </a:lvl2pPr>
            <a:lvl3pPr>
              <a:defRPr lang="ja-JP" altLang="en-US" noProof="0" dirty="0" smtClean="0"/>
            </a:lvl3pPr>
            <a:lvl4pPr>
              <a:defRPr lang="ja-JP" altLang="en-US" noProof="0" dirty="0" smtClean="0"/>
            </a:lvl4pPr>
          </a:lstStyle>
          <a:p>
            <a:pPr lvl="0"/>
            <a:r>
              <a:rPr kumimoji="1" lang="ja-JP" altLang="en-US" sz="216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本文を入力</a:t>
            </a:r>
          </a:p>
          <a:p>
            <a:pPr lvl="1"/>
            <a:r>
              <a:rPr kumimoji="1" lang="ja-JP" altLang="en-US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第</a:t>
            </a:r>
            <a:r>
              <a:rPr kumimoji="1" lang="en-US" altLang="ja-JP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2</a:t>
            </a:r>
            <a:r>
              <a:rPr kumimoji="1" lang="ja-JP" altLang="en-US" sz="17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レベル</a:t>
            </a:r>
          </a:p>
          <a:p>
            <a:pPr lvl="2"/>
            <a:r>
              <a:rPr kumimoji="1" lang="ja-JP" altLang="en-US" sz="151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第</a:t>
            </a:r>
            <a:r>
              <a:rPr kumimoji="1" lang="en-US" altLang="ja-JP" sz="151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3</a:t>
            </a:r>
            <a:r>
              <a:rPr kumimoji="1" lang="ja-JP" altLang="en-US" sz="151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レベル</a:t>
            </a:r>
          </a:p>
          <a:p>
            <a:pPr lvl="3"/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第</a:t>
            </a:r>
            <a:r>
              <a:rPr kumimoji="1" lang="en-US" altLang="ja-JP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4</a:t>
            </a:r>
            <a:r>
              <a:rPr kumimoji="1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6839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194344" y="108000"/>
            <a:ext cx="9517327" cy="468000"/>
          </a:xfrm>
          <a:prstGeom prst="rect">
            <a:avLst/>
          </a:prstGeom>
        </p:spPr>
        <p:txBody>
          <a:bodyPr vert="horz" lIns="91440" tIns="36000" rIns="9144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"/>
          <p:cNvSpPr>
            <a:spLocks noGrp="1"/>
          </p:cNvSpPr>
          <p:nvPr>
            <p:ph type="body" idx="1"/>
          </p:nvPr>
        </p:nvSpPr>
        <p:spPr bwMode="gray">
          <a:xfrm>
            <a:off x="194337" y="836614"/>
            <a:ext cx="9517328" cy="5616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PageNumber"/>
          <p:cNvSpPr txBox="1"/>
          <p:nvPr/>
        </p:nvSpPr>
        <p:spPr bwMode="black">
          <a:xfrm>
            <a:off x="182878" y="6597840"/>
            <a:ext cx="741000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905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F5524-168B-428D-88E2-BCDC17194B25}" type="slidenum">
              <a:rPr kumimoji="1" lang="ja-JP" altLang="en-US" sz="975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9055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9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redit"/>
          <p:cNvSpPr txBox="1"/>
          <p:nvPr/>
        </p:nvSpPr>
        <p:spPr bwMode="black">
          <a:xfrm>
            <a:off x="659943" y="6597840"/>
            <a:ext cx="3680816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905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NEC Networks &amp; System Integration Corporation 2020</a:t>
            </a:r>
          </a:p>
        </p:txBody>
      </p:sp>
    </p:spTree>
    <p:extLst>
      <p:ext uri="{BB962C8B-B14F-4D97-AF65-F5344CB8AC3E}">
        <p14:creationId xmlns:p14="http://schemas.microsoft.com/office/powerpoint/2010/main" val="321419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495277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990553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485828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1981103" algn="l" rtl="0" eaLnBrk="1" fontAlgn="base" hangingPunct="1">
        <a:spcBef>
          <a:spcPct val="0"/>
        </a:spcBef>
        <a:spcAft>
          <a:spcPct val="0"/>
        </a:spcAft>
        <a:defRPr kumimoji="1" sz="30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194991" indent="-194991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Arial" panose="020B0604020202020204" pitchFamily="34" charset="0"/>
        <a:buChar char="▌"/>
        <a:defRPr kumimoji="1" sz="2000" b="0">
          <a:solidFill>
            <a:schemeClr val="tx1"/>
          </a:solidFill>
          <a:latin typeface="+mn-lt"/>
          <a:ea typeface="+mn-ea"/>
          <a:cs typeface="+mn-cs"/>
        </a:defRPr>
      </a:lvl1pPr>
      <a:lvl2pPr marL="389982" indent="-194991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Wingdings" pitchFamily="2" charset="2"/>
        <a:buChar char="l"/>
        <a:defRPr kumimoji="1" sz="1800" b="0">
          <a:solidFill>
            <a:schemeClr val="tx1"/>
          </a:solidFill>
          <a:latin typeface="+mn-lt"/>
          <a:ea typeface="+mn-ea"/>
        </a:defRPr>
      </a:lvl2pPr>
      <a:lvl3pPr marL="506975" indent="-116993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Arial" panose="020B0604020202020204" pitchFamily="34" charset="0"/>
        <a:buChar char="•"/>
        <a:defRPr kumimoji="1" sz="1600" b="0">
          <a:solidFill>
            <a:schemeClr val="tx1"/>
          </a:solidFill>
          <a:latin typeface="+mn-lt"/>
          <a:ea typeface="+mn-ea"/>
        </a:defRPr>
      </a:lvl3pPr>
      <a:lvl4pPr marL="623970" indent="-116993" algn="l" rtl="0" eaLnBrk="1" fontAlgn="base" hangingPunct="1">
        <a:spcBef>
          <a:spcPts val="542"/>
        </a:spcBef>
        <a:spcAft>
          <a:spcPct val="0"/>
        </a:spcAft>
        <a:buClr>
          <a:schemeClr val="accent6"/>
        </a:buClr>
        <a:buFont typeface="Tahoma" pitchFamily="34" charset="0"/>
        <a:buChar char="–"/>
        <a:defRPr kumimoji="1" sz="1400" b="0">
          <a:solidFill>
            <a:schemeClr val="tx1"/>
          </a:solidFill>
          <a:latin typeface="+mn-lt"/>
          <a:ea typeface="+mn-ea"/>
        </a:defRPr>
      </a:lvl4pPr>
      <a:lvl5pPr marL="796227" indent="-170253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Char char="≫"/>
        <a:defRPr kumimoji="1" sz="1300" b="1">
          <a:solidFill>
            <a:schemeClr val="tx1"/>
          </a:solidFill>
          <a:latin typeface="+mj-lt"/>
          <a:ea typeface="+mn-ea"/>
        </a:defRPr>
      </a:lvl5pPr>
      <a:lvl6pPr marL="2724020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6pPr>
      <a:lvl7pPr marL="3219296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7pPr>
      <a:lvl8pPr marL="3714571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8pPr>
      <a:lvl9pPr marL="4209848" indent="-247637" algn="l" rtl="0" eaLnBrk="1" fontAlgn="base" hangingPunct="1">
        <a:spcBef>
          <a:spcPct val="20000"/>
        </a:spcBef>
        <a:spcAft>
          <a:spcPct val="0"/>
        </a:spcAft>
        <a:buChar char="≫"/>
        <a:defRPr kumimoji="1" sz="21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77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53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28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03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382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8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33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10" algn="l" defTabSz="990553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FA989A-B16A-46E2-B97A-2C64B01E1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実装課題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3F2224-2852-4181-93D4-64192E91E6D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Job Arranger Manager</a:t>
            </a:r>
            <a:r>
              <a:rPr kumimoji="1" lang="ja-JP" altLang="en-US" dirty="0"/>
              <a:t>で入れ子の実行ジョブ詳細画面がストール</a:t>
            </a:r>
          </a:p>
          <a:p>
            <a:pPr lvl="1"/>
            <a:r>
              <a:rPr kumimoji="1" lang="ja-JP" altLang="en-US" dirty="0"/>
              <a:t>再現性あり</a:t>
            </a:r>
          </a:p>
          <a:p>
            <a:pPr lvl="2"/>
            <a:r>
              <a:rPr lang="ja-JP" altLang="en-US" dirty="0"/>
              <a:t>他のジョブネット</a:t>
            </a:r>
          </a:p>
          <a:p>
            <a:pPr lvl="2"/>
            <a:r>
              <a:rPr lang="ja-JP" altLang="en-US" dirty="0"/>
              <a:t>他のパソコン</a:t>
            </a:r>
          </a:p>
          <a:p>
            <a:pPr lvl="2"/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4B94867-0ADC-4238-AB38-05312FEDF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5" y="2838450"/>
            <a:ext cx="6329363" cy="361473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CFB883E-9665-4AFB-8BF9-58E531E51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253" y="1509713"/>
            <a:ext cx="6322219" cy="4943475"/>
          </a:xfrm>
          <a:prstGeom prst="rect">
            <a:avLst/>
          </a:prstGeom>
        </p:spPr>
      </p:pic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69999CA5-8470-4703-B65D-A63744494BAB}"/>
              </a:ext>
            </a:extLst>
          </p:cNvPr>
          <p:cNvSpPr/>
          <p:nvPr/>
        </p:nvSpPr>
        <p:spPr bwMode="auto">
          <a:xfrm>
            <a:off x="480383" y="5098787"/>
            <a:ext cx="1098625" cy="226591"/>
          </a:xfrm>
          <a:prstGeom prst="wedgeRectCallout">
            <a:avLst>
              <a:gd name="adj1" fmla="val 61926"/>
              <a:gd name="adj2" fmla="val -35755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①ダブルクリック</a:t>
            </a: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0F542B28-EB44-437E-A211-0392DD967C2E}"/>
              </a:ext>
            </a:extLst>
          </p:cNvPr>
          <p:cNvSpPr/>
          <p:nvPr/>
        </p:nvSpPr>
        <p:spPr bwMode="auto">
          <a:xfrm>
            <a:off x="4542785" y="1275287"/>
            <a:ext cx="2483620" cy="688256"/>
          </a:xfrm>
          <a:prstGeom prst="wedgeRectCallout">
            <a:avLst>
              <a:gd name="adj1" fmla="val -55889"/>
              <a:gd name="adj2" fmla="val 6592"/>
            </a:avLst>
          </a:prstGeom>
          <a:solidFill>
            <a:srgbClr val="FFFF00"/>
          </a:solidFill>
          <a:ln w="9525">
            <a:solidFill>
              <a:schemeClr val="accent1"/>
            </a:solidFill>
          </a:ln>
          <a:effectLst/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②この画面がストール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・「閉じる」も含め反応しない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・スクリーンショットが撮れない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・「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ウィンドウ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を閉じる」で終了可能</a:t>
            </a:r>
          </a:p>
        </p:txBody>
      </p:sp>
    </p:spTree>
    <p:extLst>
      <p:ext uri="{BB962C8B-B14F-4D97-AF65-F5344CB8AC3E}">
        <p14:creationId xmlns:p14="http://schemas.microsoft.com/office/powerpoint/2010/main" val="927754373"/>
      </p:ext>
    </p:extLst>
  </p:cSld>
  <p:clrMapOvr>
    <a:masterClrMapping/>
  </p:clrMapOvr>
</p:sld>
</file>

<file path=ppt/theme/theme1.xml><?xml version="1.0" encoding="utf-8"?>
<a:theme xmlns:a="http://schemas.openxmlformats.org/drawingml/2006/main" name="NEC新フォーマット2019">
  <a:themeElements>
    <a:clrScheme name="orchestratedcolor_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6491B"/>
      </a:accent1>
      <a:accent2>
        <a:srgbClr val="76161B"/>
      </a:accent2>
      <a:accent3>
        <a:srgbClr val="203315"/>
      </a:accent3>
      <a:accent4>
        <a:srgbClr val="1C4A50"/>
      </a:accent4>
      <a:accent5>
        <a:srgbClr val="31253B"/>
      </a:accent5>
      <a:accent6>
        <a:srgbClr val="002B62"/>
      </a:accent6>
      <a:hlink>
        <a:srgbClr val="4575FD"/>
      </a:hlink>
      <a:folHlink>
        <a:srgbClr val="9E5ECE"/>
      </a:folHlink>
    </a:clrScheme>
    <a:fontScheme name="orchestratedfont_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>
          <a:solidFill>
            <a:schemeClr val="accent1"/>
          </a:solidFill>
        </a:ln>
        <a:effectLst/>
      </a:spPr>
      <a:bodyPr vert="horz" wrap="none" lIns="36000" tIns="36000" rIns="36000" bIns="3600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  <a:lnDef>
      <a:spPr bwMode="auto"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1_stream_st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_st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_stn 14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FD200"/>
        </a:accent1>
        <a:accent2>
          <a:srgbClr val="E62D00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D02800"/>
        </a:accent6>
        <a:hlink>
          <a:srgbClr val="00B4A0"/>
        </a:hlink>
        <a:folHlink>
          <a:srgbClr val="69B43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EC新フォーマット2019" id="{52280D3C-410F-49FF-AAEC-2B90A4114F21}" vid="{DA6C47CE-B2C7-4C47-A613-B92D42E0CB8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NEC新フォーマット2019</Template>
  <TotalTime>34096</TotalTime>
  <Words>51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メイリオ</vt:lpstr>
      <vt:lpstr>Arial</vt:lpstr>
      <vt:lpstr>Calibri</vt:lpstr>
      <vt:lpstr>Tahoma</vt:lpstr>
      <vt:lpstr>Wingdings</vt:lpstr>
      <vt:lpstr>NEC新フォーマット2019</vt:lpstr>
      <vt:lpstr>実装課題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実装課題</dc:title>
  <cp:lastModifiedBy>信明 光畑</cp:lastModifiedBy>
  <cp:revision>4</cp:revision>
  <dcterms:created xsi:type="dcterms:W3CDTF">2019-05-21T23:41:01Z</dcterms:created>
  <dcterms:modified xsi:type="dcterms:W3CDTF">2020-03-04T03:38:56Z</dcterms:modified>
</cp:coreProperties>
</file>